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¿Voy a ser sustituido por la Inteligencia Artificial?</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Javier Menendez Pallo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AI MVP | Disruptive </a:t>
            </a:r>
            <a:r>
              <a:rPr lang="es-ES" dirty="0" err="1"/>
              <a:t>Solutions</a:t>
            </a:r>
            <a:r>
              <a:rPr lang="es-ES" dirty="0"/>
              <a:t> Manager @ </a:t>
            </a:r>
            <a:r>
              <a:rPr lang="es-ES" dirty="0" err="1"/>
              <a:t>Insight</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60</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Arial</vt:lpstr>
      <vt:lpstr>Myriad Pro</vt:lpstr>
      <vt:lpstr>Lufga</vt:lpstr>
      <vt:lpstr>Quicksand</vt:lpstr>
      <vt:lpstr>Segoe UI</vt:lpstr>
      <vt:lpstr>Consolas</vt:lpstr>
      <vt:lpstr>White Template</vt:lpstr>
      <vt:lpstr>CorelDRAW</vt:lpstr>
      <vt:lpstr>Presentación de PowerPoint</vt:lpstr>
      <vt:lpstr>¿Voy a ser sustituido por la Inteligencia Artificial?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2022-03-14T21:16:31Z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